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4F528-E9A7-4FD5-B05A-67A32F046DD5}" type="datetimeFigureOut">
              <a:rPr lang="sl-SI" smtClean="0"/>
              <a:t>1.4.2014</a:t>
            </a:fld>
            <a:endParaRPr lang="sl-SI"/>
          </a:p>
        </p:txBody>
      </p:sp>
      <p:sp>
        <p:nvSpPr>
          <p:cNvPr id="20" name="Ograda no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10" name="Ograda številke diapoz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05E5-9F9F-4ECB-9B9B-8A9ECB0B29C6}" type="slidenum">
              <a:rPr lang="sl-SI" smtClean="0"/>
              <a:t>‹#›</a:t>
            </a:fld>
            <a:endParaRPr lang="sl-SI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4F528-E9A7-4FD5-B05A-67A32F046DD5}" type="datetimeFigureOut">
              <a:rPr lang="sl-SI" smtClean="0"/>
              <a:t>1.4.2014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05E5-9F9F-4ECB-9B9B-8A9ECB0B29C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4F528-E9A7-4FD5-B05A-67A32F046DD5}" type="datetimeFigureOut">
              <a:rPr lang="sl-SI" smtClean="0"/>
              <a:t>1.4.2014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05E5-9F9F-4ECB-9B9B-8A9ECB0B29C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4F528-E9A7-4FD5-B05A-67A32F046DD5}" type="datetimeFigureOut">
              <a:rPr lang="sl-SI" smtClean="0"/>
              <a:t>1.4.2014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05E5-9F9F-4ECB-9B9B-8A9ECB0B29C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4F528-E9A7-4FD5-B05A-67A32F046DD5}" type="datetimeFigureOut">
              <a:rPr lang="sl-SI" smtClean="0"/>
              <a:t>1.4.2014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05E5-9F9F-4ECB-9B9B-8A9ECB0B29C6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4F528-E9A7-4FD5-B05A-67A32F046DD5}" type="datetimeFigureOut">
              <a:rPr lang="sl-SI" smtClean="0"/>
              <a:t>1.4.2014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05E5-9F9F-4ECB-9B9B-8A9ECB0B29C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4F528-E9A7-4FD5-B05A-67A32F046DD5}" type="datetimeFigureOut">
              <a:rPr lang="sl-SI" smtClean="0"/>
              <a:t>1.4.2014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05E5-9F9F-4ECB-9B9B-8A9ECB0B29C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4F528-E9A7-4FD5-B05A-67A32F046DD5}" type="datetimeFigureOut">
              <a:rPr lang="sl-SI" smtClean="0"/>
              <a:t>1.4.2014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05E5-9F9F-4ECB-9B9B-8A9ECB0B29C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4F528-E9A7-4FD5-B05A-67A32F046DD5}" type="datetimeFigureOut">
              <a:rPr lang="sl-SI" smtClean="0"/>
              <a:t>1.4.2014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05E5-9F9F-4ECB-9B9B-8A9ECB0B29C6}" type="slidenum">
              <a:rPr lang="sl-SI" smtClean="0"/>
              <a:t>‹#›</a:t>
            </a:fld>
            <a:endParaRPr lang="sl-SI"/>
          </a:p>
        </p:txBody>
      </p:sp>
      <p:sp>
        <p:nvSpPr>
          <p:cNvPr id="6" name="Pravoko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4F528-E9A7-4FD5-B05A-67A32F046DD5}" type="datetimeFigureOut">
              <a:rPr lang="sl-SI" smtClean="0"/>
              <a:t>1.4.2014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05E5-9F9F-4ECB-9B9B-8A9ECB0B29C6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F4F528-E9A7-4FD5-B05A-67A32F046DD5}" type="datetimeFigureOut">
              <a:rPr lang="sl-SI" smtClean="0"/>
              <a:t>1.4.2014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A05E5-9F9F-4ECB-9B9B-8A9ECB0B29C6}" type="slidenum">
              <a:rPr lang="sl-SI" smtClean="0"/>
              <a:t>‹#›</a:t>
            </a:fld>
            <a:endParaRPr lang="sl-SI"/>
          </a:p>
        </p:txBody>
      </p:sp>
      <p:sp>
        <p:nvSpPr>
          <p:cNvPr id="8" name="Pravoko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9" name="Diagram poteka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agram poteka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of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Ograda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Ograda besedil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24" name="Ograda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9F4F528-E9A7-4FD5-B05A-67A32F046DD5}" type="datetimeFigureOut">
              <a:rPr lang="sl-SI" smtClean="0"/>
              <a:t>1.4.2014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6A05E5-9F9F-4ECB-9B9B-8A9ECB0B29C6}" type="slidenum">
              <a:rPr lang="sl-SI" smtClean="0"/>
              <a:t>‹#›</a:t>
            </a:fld>
            <a:endParaRPr lang="sl-SI"/>
          </a:p>
        </p:txBody>
      </p:sp>
      <p:sp>
        <p:nvSpPr>
          <p:cNvPr id="15" name="Pravoko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roducthelp.sdl.com/sdl%20trados%20studio/client_en/File_Types/Preparing_File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arl.europa.eu/aboutparliament/en/002084aa7c/Study-visit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SDL </a:t>
            </a:r>
            <a:r>
              <a:rPr lang="sl-SI" dirty="0" err="1" smtClean="0"/>
              <a:t>Trados</a:t>
            </a:r>
            <a:r>
              <a:rPr lang="sl-SI" dirty="0" smtClean="0"/>
              <a:t> Studio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b="1" dirty="0" err="1" smtClean="0"/>
              <a:t>Translating</a:t>
            </a:r>
            <a:r>
              <a:rPr lang="sl-SI" b="1" dirty="0" smtClean="0"/>
              <a:t> </a:t>
            </a:r>
            <a:r>
              <a:rPr lang="sl-SI" b="1" dirty="0" err="1" smtClean="0"/>
              <a:t>Different</a:t>
            </a:r>
            <a:r>
              <a:rPr lang="sl-SI" b="1" dirty="0" smtClean="0"/>
              <a:t> File </a:t>
            </a:r>
            <a:r>
              <a:rPr lang="sl-SI" b="1" dirty="0" err="1" smtClean="0"/>
              <a:t>Formats</a:t>
            </a:r>
            <a:endParaRPr lang="sl-SI" b="1" dirty="0" smtClean="0"/>
          </a:p>
          <a:p>
            <a:r>
              <a:rPr lang="sl-SI" b="1" dirty="0" err="1" smtClean="0"/>
              <a:t>Creating</a:t>
            </a:r>
            <a:r>
              <a:rPr lang="sl-SI" b="1" dirty="0" smtClean="0"/>
              <a:t> </a:t>
            </a:r>
            <a:r>
              <a:rPr lang="sl-SI" b="1" dirty="0" err="1" smtClean="0"/>
              <a:t>Projects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1871486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Easy</a:t>
            </a:r>
            <a:r>
              <a:rPr lang="sl-SI" dirty="0" smtClean="0"/>
              <a:t>!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SDL </a:t>
            </a:r>
            <a:r>
              <a:rPr lang="sl-SI" dirty="0" err="1" smtClean="0"/>
              <a:t>Trados</a:t>
            </a:r>
            <a:r>
              <a:rPr lang="sl-SI" dirty="0" smtClean="0"/>
              <a:t> Studio 2014 </a:t>
            </a:r>
            <a:r>
              <a:rPr lang="sl-SI" dirty="0" err="1" smtClean="0"/>
              <a:t>supports</a:t>
            </a:r>
            <a:r>
              <a:rPr lang="sl-SI" dirty="0" smtClean="0"/>
              <a:t> </a:t>
            </a:r>
            <a:r>
              <a:rPr lang="sl-SI" dirty="0" err="1" smtClean="0"/>
              <a:t>many</a:t>
            </a:r>
            <a:r>
              <a:rPr lang="sl-SI" dirty="0" smtClean="0"/>
              <a:t> file </a:t>
            </a:r>
            <a:r>
              <a:rPr lang="sl-SI" dirty="0" err="1" smtClean="0"/>
              <a:t>formats</a:t>
            </a:r>
            <a:r>
              <a:rPr lang="sl-SI" dirty="0" smtClean="0"/>
              <a:t>, some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which</a:t>
            </a:r>
            <a:r>
              <a:rPr lang="sl-SI" dirty="0" smtClean="0"/>
              <a:t> </a:t>
            </a:r>
            <a:r>
              <a:rPr lang="sl-SI" dirty="0" err="1" smtClean="0"/>
              <a:t>need</a:t>
            </a:r>
            <a:r>
              <a:rPr lang="sl-SI" dirty="0" smtClean="0"/>
              <a:t> </a:t>
            </a:r>
            <a:r>
              <a:rPr lang="sl-SI" dirty="0" err="1" smtClean="0"/>
              <a:t>preparation</a:t>
            </a:r>
            <a:r>
              <a:rPr lang="sl-SI" dirty="0" smtClean="0"/>
              <a:t>.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details</a:t>
            </a:r>
            <a:r>
              <a:rPr lang="sl-SI" dirty="0" smtClean="0"/>
              <a:t> </a:t>
            </a:r>
            <a:r>
              <a:rPr lang="sl-SI" dirty="0" err="1" smtClean="0"/>
              <a:t>see</a:t>
            </a:r>
            <a:r>
              <a:rPr lang="sl-SI" dirty="0"/>
              <a:t> </a:t>
            </a:r>
            <a:r>
              <a:rPr lang="sl-SI" dirty="0">
                <a:hlinkClick r:id="rId2"/>
              </a:rPr>
              <a:t>http://</a:t>
            </a:r>
            <a:r>
              <a:rPr lang="sl-SI" dirty="0" smtClean="0">
                <a:hlinkClick r:id="rId2"/>
              </a:rPr>
              <a:t>producthelp.sdl.com/sdl%20trados%20studio/client_en/File_Types/Preparing_Files.htm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dirty="0" err="1" smtClean="0"/>
              <a:t>can</a:t>
            </a:r>
            <a:r>
              <a:rPr lang="sl-SI" dirty="0" smtClean="0"/>
              <a:t> </a:t>
            </a:r>
            <a:r>
              <a:rPr lang="sl-SI" dirty="0" err="1" smtClean="0"/>
              <a:t>manually</a:t>
            </a:r>
            <a:r>
              <a:rPr lang="sl-SI" dirty="0" smtClean="0"/>
              <a:t> </a:t>
            </a:r>
            <a:r>
              <a:rPr lang="sl-SI" dirty="0" err="1" smtClean="0"/>
              <a:t>change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settings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processing</a:t>
            </a:r>
            <a:r>
              <a:rPr lang="sl-SI" dirty="0" smtClean="0"/>
              <a:t> </a:t>
            </a:r>
            <a:r>
              <a:rPr lang="sl-SI" dirty="0" err="1" smtClean="0"/>
              <a:t>different</a:t>
            </a:r>
            <a:r>
              <a:rPr lang="sl-SI" dirty="0" smtClean="0"/>
              <a:t> file </a:t>
            </a:r>
            <a:r>
              <a:rPr lang="sl-SI" dirty="0" err="1" smtClean="0"/>
              <a:t>formats</a:t>
            </a:r>
            <a:r>
              <a:rPr lang="sl-SI" dirty="0"/>
              <a:t> </a:t>
            </a:r>
            <a:r>
              <a:rPr lang="sl-SI" dirty="0" err="1" smtClean="0"/>
              <a:t>under</a:t>
            </a:r>
            <a:r>
              <a:rPr lang="sl-SI" dirty="0" smtClean="0"/>
              <a:t> Project </a:t>
            </a:r>
            <a:r>
              <a:rPr lang="sl-SI" dirty="0" err="1" smtClean="0"/>
              <a:t>settings</a:t>
            </a:r>
            <a:r>
              <a:rPr lang="sl-SI" dirty="0" smtClean="0"/>
              <a:t> – File </a:t>
            </a:r>
            <a:r>
              <a:rPr lang="sl-SI" dirty="0" err="1" smtClean="0"/>
              <a:t>types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662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528638"/>
            <a:ext cx="830580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740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23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9158908" y="980728"/>
            <a:ext cx="26291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smtClean="0">
                <a:solidFill>
                  <a:srgbClr val="FF0000"/>
                </a:solidFill>
              </a:rPr>
              <a:t>Save as...</a:t>
            </a:r>
          </a:p>
          <a:p>
            <a:r>
              <a:rPr lang="sl-SI" sz="2000" b="1" dirty="0" err="1" smtClean="0">
                <a:solidFill>
                  <a:srgbClr val="FF0000"/>
                </a:solidFill>
              </a:rPr>
              <a:t>Web</a:t>
            </a:r>
            <a:r>
              <a:rPr lang="sl-SI" sz="2000" b="1" dirty="0" smtClean="0">
                <a:solidFill>
                  <a:srgbClr val="FF0000"/>
                </a:solidFill>
              </a:rPr>
              <a:t> </a:t>
            </a:r>
            <a:r>
              <a:rPr lang="sl-SI" sz="2000" b="1" dirty="0" err="1" smtClean="0">
                <a:solidFill>
                  <a:srgbClr val="FF0000"/>
                </a:solidFill>
              </a:rPr>
              <a:t>page</a:t>
            </a:r>
            <a:r>
              <a:rPr lang="sl-SI" sz="2000" b="1" dirty="0" smtClean="0">
                <a:solidFill>
                  <a:srgbClr val="FF0000"/>
                </a:solidFill>
              </a:rPr>
              <a:t>, </a:t>
            </a:r>
            <a:r>
              <a:rPr lang="sl-SI" sz="2000" b="1" dirty="0" err="1" smtClean="0">
                <a:solidFill>
                  <a:srgbClr val="FF0000"/>
                </a:solidFill>
              </a:rPr>
              <a:t>complete</a:t>
            </a:r>
            <a:endParaRPr lang="sl-SI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6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58425" cy="723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58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Exercise</a:t>
            </a:r>
            <a:r>
              <a:rPr lang="sl-SI" dirty="0" smtClean="0"/>
              <a:t> 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sl-SI" dirty="0"/>
              <a:t>Go to </a:t>
            </a:r>
            <a:r>
              <a:rPr lang="sl-SI" dirty="0">
                <a:hlinkClick r:id="rId2"/>
              </a:rPr>
              <a:t>http://</a:t>
            </a:r>
            <a:r>
              <a:rPr lang="sl-SI" dirty="0" smtClean="0">
                <a:hlinkClick r:id="rId2"/>
              </a:rPr>
              <a:t>www.europarl.europa.eu/aboutparliament/en/002084aa7c/Study-visits.html</a:t>
            </a:r>
            <a:r>
              <a:rPr lang="sl-SI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sl-SI" dirty="0" err="1" smtClean="0"/>
              <a:t>Switch</a:t>
            </a:r>
            <a:r>
              <a:rPr lang="sl-SI" dirty="0" smtClean="0"/>
              <a:t> to </a:t>
            </a:r>
            <a:r>
              <a:rPr lang="sl-SI" dirty="0" err="1" smtClean="0"/>
              <a:t>your</a:t>
            </a:r>
            <a:r>
              <a:rPr lang="sl-SI" dirty="0" smtClean="0"/>
              <a:t> </a:t>
            </a:r>
            <a:r>
              <a:rPr lang="sl-SI" dirty="0" err="1" smtClean="0"/>
              <a:t>source</a:t>
            </a:r>
            <a:r>
              <a:rPr lang="sl-SI" dirty="0" smtClean="0"/>
              <a:t> </a:t>
            </a:r>
            <a:r>
              <a:rPr lang="sl-SI" dirty="0" err="1" smtClean="0"/>
              <a:t>language</a:t>
            </a:r>
            <a:r>
              <a:rPr lang="sl-SI" dirty="0" smtClean="0"/>
              <a:t> (FR-IT-ES-EN-DE).</a:t>
            </a:r>
          </a:p>
          <a:p>
            <a:pPr marL="596646" indent="-514350">
              <a:buFont typeface="+mj-lt"/>
              <a:buAutoNum type="arabicPeriod"/>
            </a:pPr>
            <a:r>
              <a:rPr lang="sl-SI" dirty="0" smtClean="0"/>
              <a:t>Save </a:t>
            </a:r>
            <a:r>
              <a:rPr lang="sl-SI" dirty="0" err="1" smtClean="0"/>
              <a:t>page</a:t>
            </a:r>
            <a:r>
              <a:rPr lang="sl-SI" dirty="0" smtClean="0"/>
              <a:t> as "</a:t>
            </a:r>
            <a:r>
              <a:rPr lang="sl-SI" dirty="0" err="1" smtClean="0"/>
              <a:t>Web</a:t>
            </a:r>
            <a:r>
              <a:rPr lang="sl-SI" dirty="0" smtClean="0"/>
              <a:t> </a:t>
            </a:r>
            <a:r>
              <a:rPr lang="sl-SI" dirty="0" err="1" smtClean="0"/>
              <a:t>page</a:t>
            </a:r>
            <a:r>
              <a:rPr lang="sl-SI" dirty="0" smtClean="0"/>
              <a:t>, </a:t>
            </a:r>
            <a:r>
              <a:rPr lang="sl-SI" dirty="0" err="1" smtClean="0"/>
              <a:t>complete</a:t>
            </a:r>
            <a:r>
              <a:rPr lang="sl-SI" dirty="0" smtClean="0"/>
              <a:t>". </a:t>
            </a:r>
          </a:p>
          <a:p>
            <a:pPr marL="596646" indent="-514350">
              <a:buFont typeface="+mj-lt"/>
              <a:buAutoNum type="arabicPeriod"/>
            </a:pPr>
            <a:r>
              <a:rPr lang="sl-SI" dirty="0" smtClean="0"/>
              <a:t>Open HTML file in Studio 2014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translate</a:t>
            </a:r>
            <a:r>
              <a:rPr lang="sl-SI" dirty="0" smtClean="0"/>
              <a:t> it </a:t>
            </a:r>
            <a:r>
              <a:rPr lang="sl-SI" dirty="0" err="1" smtClean="0"/>
              <a:t>using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TM </a:t>
            </a:r>
            <a:r>
              <a:rPr lang="sl-SI" dirty="0" err="1" smtClean="0"/>
              <a:t>created</a:t>
            </a:r>
            <a:r>
              <a:rPr lang="sl-SI" dirty="0" smtClean="0"/>
              <a:t> </a:t>
            </a:r>
            <a:r>
              <a:rPr lang="sl-SI" dirty="0" err="1" smtClean="0"/>
              <a:t>before</a:t>
            </a:r>
            <a:r>
              <a:rPr lang="sl-SI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sl-SI" dirty="0" smtClean="0"/>
              <a:t>Save </a:t>
            </a:r>
            <a:r>
              <a:rPr lang="sl-SI" dirty="0" err="1" smtClean="0"/>
              <a:t>target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preview</a:t>
            </a:r>
            <a:r>
              <a:rPr lang="sl-SI" dirty="0" smtClean="0"/>
              <a:t> in </a:t>
            </a:r>
            <a:r>
              <a:rPr lang="sl-SI" dirty="0" err="1" smtClean="0"/>
              <a:t>browser</a:t>
            </a:r>
            <a:r>
              <a:rPr lang="sl-SI" smtClean="0"/>
              <a:t>.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2369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Mestn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207</TotalTime>
  <Words>105</Words>
  <Application>Microsoft Office PowerPoint</Application>
  <PresentationFormat>Diaprojekcija na zaslonu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Solsticij</vt:lpstr>
      <vt:lpstr>SDL Trados Studio</vt:lpstr>
      <vt:lpstr>Easy! </vt:lpstr>
      <vt:lpstr>PowerPointova predstavitev</vt:lpstr>
      <vt:lpstr>PowerPointova predstavitev</vt:lpstr>
      <vt:lpstr>PowerPointova predstavitev</vt:lpstr>
      <vt:lpstr>Exercise 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SDL Trados Studio</dc:title>
  <dc:creator>Špela</dc:creator>
  <cp:lastModifiedBy>Špela</cp:lastModifiedBy>
  <cp:revision>8</cp:revision>
  <dcterms:created xsi:type="dcterms:W3CDTF">2014-04-01T09:21:13Z</dcterms:created>
  <dcterms:modified xsi:type="dcterms:W3CDTF">2014-04-01T12:50:51Z</dcterms:modified>
</cp:coreProperties>
</file>